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9F4"/>
    <a:srgbClr val="4DB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C2B3F-5C17-4359-9DD7-25C61B7C778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683B6-582F-47D4-9D66-36A04FF78B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9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683B6-582F-47D4-9D66-36A04FF78B6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67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31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41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47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6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58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8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23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11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95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33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4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A406B-BBD5-418F-BEBD-2CBA77E1455C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27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29152" y="1134735"/>
            <a:ext cx="25176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Franklin Gothic Demi" panose="020B0703020102020204" pitchFamily="34" charset="0"/>
                <a:cs typeface="Aldhabi" panose="01000000000000000000" pitchFamily="2" charset="-78"/>
              </a:rPr>
              <a:t>ЦЕНТР </a:t>
            </a:r>
          </a:p>
          <a:p>
            <a:pPr algn="ctr"/>
            <a:r>
              <a:rPr lang="ru-RU" sz="1200" dirty="0">
                <a:latin typeface="Franklin Gothic Demi" panose="020B0703020102020204" pitchFamily="34" charset="0"/>
                <a:cs typeface="Aldhabi" panose="01000000000000000000" pitchFamily="2" charset="-78"/>
              </a:rPr>
              <a:t>ОЦЕНКИ КАЧЕСТВА ОБРАЗОВАНИЯ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229" y="135992"/>
            <a:ext cx="1029521" cy="102952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40794" y="2656770"/>
            <a:ext cx="9227336" cy="1539583"/>
          </a:xfrm>
          <a:prstGeom prst="rect">
            <a:avLst/>
          </a:prstGeom>
          <a:solidFill>
            <a:srgbClr val="155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3090469" y="2742588"/>
            <a:ext cx="6909223" cy="1373070"/>
          </a:xfrm>
        </p:spPr>
        <p:txBody>
          <a:bodyPr/>
          <a:lstStyle/>
          <a:p>
            <a:r>
              <a:rPr lang="ru-RU" sz="7200" b="1" dirty="0">
                <a:solidFill>
                  <a:schemeClr val="bg1"/>
                </a:solidFill>
              </a:rPr>
              <a:t>   СДАМ ОГЭ!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Блок-схема: данные 7"/>
          <p:cNvSpPr/>
          <p:nvPr/>
        </p:nvSpPr>
        <p:spPr>
          <a:xfrm>
            <a:off x="3140671" y="2661893"/>
            <a:ext cx="1517715" cy="1534460"/>
          </a:xfrm>
          <a:prstGeom prst="flowChartInputOutpu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/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94048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47403"/>
            <a:ext cx="12192000" cy="74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Arial Black" panose="020B0A04020102020204" pitchFamily="34" charset="0"/>
              </a:rPr>
              <a:t>Цели и задачи проекта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" y="290648"/>
            <a:ext cx="1643744" cy="164374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045845" y="1129938"/>
            <a:ext cx="10493012" cy="0"/>
          </a:xfrm>
          <a:prstGeom prst="line">
            <a:avLst/>
          </a:prstGeom>
          <a:ln w="28575">
            <a:solidFill>
              <a:srgbClr val="4DB6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2" y="1996431"/>
            <a:ext cx="807968" cy="82296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2" y="3090446"/>
            <a:ext cx="807968" cy="82296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2" y="4127857"/>
            <a:ext cx="807968" cy="82296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2" y="5165268"/>
            <a:ext cx="807968" cy="822960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3370217" y="2081349"/>
            <a:ext cx="6244046" cy="7380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</a:rPr>
              <a:t>Достижение предметных результатов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370217" y="3175364"/>
            <a:ext cx="6244046" cy="7380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</a:rPr>
              <a:t>Повышение доли выпускников, преодолевающих минимальный порог ОГЭ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370217" y="4212775"/>
            <a:ext cx="6244046" cy="7380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</a:rPr>
              <a:t>Создание модели сопровождения выпускников к ГИА на уровне ООО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370217" y="5257812"/>
            <a:ext cx="6244046" cy="7380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</a:rPr>
              <a:t>Формирование позитивного отношения к сдаче ОГЭ</a:t>
            </a:r>
          </a:p>
        </p:txBody>
      </p:sp>
    </p:spTree>
    <p:extLst>
      <p:ext uri="{BB962C8B-B14F-4D97-AF65-F5344CB8AC3E}">
        <p14:creationId xmlns:p14="http://schemas.microsoft.com/office/powerpoint/2010/main" val="39799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4399" y="277865"/>
            <a:ext cx="9857601" cy="74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chemeClr val="tx1"/>
                </a:solidFill>
                <a:latin typeface="Arial Black" panose="020B0A04020102020204" pitchFamily="34" charset="0"/>
              </a:rPr>
              <a:t>Участники проекта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71" y="182879"/>
            <a:ext cx="1833157" cy="93891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256" y="2210717"/>
            <a:ext cx="930616" cy="89551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555986" y="1397429"/>
            <a:ext cx="1941509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Организатор проекта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49418" y="3207655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Министерство образования и науки ЧР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800" y="2214776"/>
            <a:ext cx="930616" cy="89551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4924353" y="1401488"/>
            <a:ext cx="1941509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Региональный координатор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65931" y="3211713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ГБУ ЦОКО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2344" y="1811080"/>
            <a:ext cx="1434233" cy="1381036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8544531" y="1381890"/>
            <a:ext cx="2091484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Муниципальный координатор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866071" y="3192115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РУО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722" y="4916141"/>
            <a:ext cx="1434234" cy="1287043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406011" y="4333876"/>
            <a:ext cx="2091484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Пункт реализации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845450" y="6144101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ОО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837" y="5071600"/>
            <a:ext cx="942540" cy="895515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4924353" y="4333876"/>
            <a:ext cx="1941509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Тьюторы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117785" y="6083992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Учителя предметники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835" y="4928748"/>
            <a:ext cx="1026969" cy="1026969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8948144" y="5980931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Учащиеся 9-х классов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8694506" y="4333876"/>
            <a:ext cx="1941509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Участники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3597432" y="2738845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7019975" y="2747554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10733441" y="2661017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11870853" y="2639510"/>
            <a:ext cx="35397" cy="1389565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75063" y="3985805"/>
            <a:ext cx="11171038" cy="4327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810899" y="4016150"/>
            <a:ext cx="8708" cy="1426082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75063" y="5405850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3600479" y="5384079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7019975" y="5371015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96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304" y="5319448"/>
            <a:ext cx="1227909" cy="1227909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-36684" y="4438634"/>
            <a:ext cx="1144010" cy="2419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4399" y="289286"/>
            <a:ext cx="9857601" cy="74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chemeClr val="tx1"/>
                </a:solidFill>
                <a:latin typeface="Arial Black" panose="020B0A04020102020204" pitchFamily="34" charset="0"/>
              </a:rPr>
              <a:t>Алгоритм работы в проекте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26" y="144643"/>
            <a:ext cx="1104900" cy="1038225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7759934" y="1472684"/>
            <a:ext cx="4281829" cy="3232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Реализация проекта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9" y="1996473"/>
            <a:ext cx="410041" cy="39457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860" y="2665841"/>
            <a:ext cx="676907" cy="6518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305" y="3628476"/>
            <a:ext cx="777865" cy="698035"/>
          </a:xfrm>
          <a:prstGeom prst="rect">
            <a:avLst/>
          </a:prstGeom>
        </p:spPr>
      </p:pic>
      <p:sp>
        <p:nvSpPr>
          <p:cNvPr id="16" name="Скругленный прямоугольник 15"/>
          <p:cNvSpPr/>
          <p:nvPr/>
        </p:nvSpPr>
        <p:spPr>
          <a:xfrm>
            <a:off x="8223852" y="1863643"/>
            <a:ext cx="3817911" cy="7473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Размещает в личных кабинетах ОО на </a:t>
            </a:r>
            <a:r>
              <a:rPr lang="en-US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monit95.ru</a:t>
            </a:r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 КТП, а также промежуточные и итоговые контрольные задания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23852" y="2673896"/>
            <a:ext cx="3817911" cy="8077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Согласно КТП заполняет форму отчета о проведенной контрольной работе в ОО, отслеживает проведения занятий в ОО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23853" y="3615140"/>
            <a:ext cx="3817910" cy="11590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Школьный координатор контролирует реализацию КТП, выполнение контрольных работ, организует проведение занятий и заносит результаты работ в </a:t>
            </a:r>
            <a:r>
              <a:rPr lang="ru-RU" sz="1300" dirty="0" err="1">
                <a:solidFill>
                  <a:schemeClr val="accent1"/>
                </a:solidFill>
                <a:latin typeface="Arial Black" panose="020B0A04020102020204" pitchFamily="34" charset="0"/>
              </a:rPr>
              <a:t>гугл</a:t>
            </a:r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-форму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10042" y="1472684"/>
            <a:ext cx="5059817" cy="512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Организационный момент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42" y="2130054"/>
            <a:ext cx="410041" cy="394576"/>
          </a:xfrm>
          <a:prstGeom prst="rect">
            <a:avLst/>
          </a:prstGeom>
        </p:spPr>
      </p:pic>
      <p:sp>
        <p:nvSpPr>
          <p:cNvPr id="21" name="Скругленный прямоугольник 20"/>
          <p:cNvSpPr/>
          <p:nvPr/>
        </p:nvSpPr>
        <p:spPr>
          <a:xfrm>
            <a:off x="1473960" y="2117543"/>
            <a:ext cx="4595899" cy="450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Приказ о назначении координатора, разработка Положения, КТП – ГБУ ЦОКО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8" y="2567807"/>
            <a:ext cx="676907" cy="651800"/>
          </a:xfrm>
          <a:prstGeom prst="rect">
            <a:avLst/>
          </a:prstGeom>
        </p:spPr>
      </p:pic>
      <p:sp>
        <p:nvSpPr>
          <p:cNvPr id="24" name="Скругленный прямоугольник 23"/>
          <p:cNvSpPr/>
          <p:nvPr/>
        </p:nvSpPr>
        <p:spPr>
          <a:xfrm>
            <a:off x="1473959" y="2700134"/>
            <a:ext cx="4595900" cy="450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Приказ о назначении муниципального координатора - РУО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99" y="3279075"/>
            <a:ext cx="777865" cy="698035"/>
          </a:xfrm>
          <a:prstGeom prst="rect">
            <a:avLst/>
          </a:prstGeom>
        </p:spPr>
      </p:pic>
      <p:sp>
        <p:nvSpPr>
          <p:cNvPr id="26" name="Скругленный прямоугольник 25"/>
          <p:cNvSpPr/>
          <p:nvPr/>
        </p:nvSpPr>
        <p:spPr>
          <a:xfrm>
            <a:off x="1476688" y="3262784"/>
            <a:ext cx="4593171" cy="9020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Приказ о назначении школьного координатора, учителей предметников, утверждение списков обучающихся и графика занятий - ОО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09816" y="4514842"/>
            <a:ext cx="5060044" cy="3232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Заключительный этап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42" y="4981257"/>
            <a:ext cx="410041" cy="394576"/>
          </a:xfrm>
          <a:prstGeom prst="rect">
            <a:avLst/>
          </a:prstGeom>
        </p:spPr>
      </p:pic>
      <p:sp>
        <p:nvSpPr>
          <p:cNvPr id="29" name="Скругленный прямоугольник 28"/>
          <p:cNvSpPr/>
          <p:nvPr/>
        </p:nvSpPr>
        <p:spPr>
          <a:xfrm>
            <a:off x="1473959" y="4923512"/>
            <a:ext cx="4595900" cy="5581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accent1"/>
                </a:solidFill>
                <a:latin typeface="Arial Black" panose="020B0A04020102020204" pitchFamily="34" charset="0"/>
              </a:rPr>
              <a:t>Проведение выходной диагностики и анализ результатов по итогам проделанной работы в проекте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474850" y="1472684"/>
            <a:ext cx="1144010" cy="2419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-134195" y="1472685"/>
            <a:ext cx="1144010" cy="2419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99" y="5319448"/>
            <a:ext cx="814843" cy="651800"/>
          </a:xfrm>
          <a:prstGeom prst="rect">
            <a:avLst/>
          </a:prstGeom>
        </p:spPr>
      </p:pic>
      <p:sp>
        <p:nvSpPr>
          <p:cNvPr id="35" name="Скругленный прямоугольник 34"/>
          <p:cNvSpPr/>
          <p:nvPr/>
        </p:nvSpPr>
        <p:spPr>
          <a:xfrm>
            <a:off x="1473959" y="5539343"/>
            <a:ext cx="4595900" cy="4319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По итогам выходной диагностики направляет отчет региональному координатору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486093" y="6020001"/>
            <a:ext cx="4583765" cy="7113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Организует итоговую выходную диагностику, заносит результаты в электронную таблицу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046855" y="4850754"/>
            <a:ext cx="5059817" cy="512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Срок реализации проекта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225974" y="5516671"/>
            <a:ext cx="3817910" cy="8956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Декабрь 2022 Апрель 2023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78" y="6060971"/>
            <a:ext cx="690325" cy="61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2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289286"/>
            <a:ext cx="12192000" cy="74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Arial Black" panose="020B0A04020102020204" pitchFamily="34" charset="0"/>
              </a:rPr>
              <a:t>Ожидаемый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результат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913264" y="1233778"/>
            <a:ext cx="8365473" cy="4335342"/>
            <a:chOff x="1023466" y="1216192"/>
            <a:chExt cx="8365473" cy="433534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58622" y="1222048"/>
              <a:ext cx="3050849" cy="432948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F4E79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41044" y="1216192"/>
              <a:ext cx="3050849" cy="9934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8" name="Picture 2" descr="https://cdn-icons-png.flaticon.com/512/4643/464374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9686" y="1290603"/>
              <a:ext cx="844611" cy="844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834786" y="1547202"/>
              <a:ext cx="23230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Обучающиеся группы риска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23466" y="2135214"/>
              <a:ext cx="3050849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Будут сформированы умения написания изложения и сочинения.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Повысится уровень предметных компетенций обучающихся 9 классов «группы риска».</a:t>
              </a:r>
              <a:endParaRPr lang="en-US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Повторят изученный материал за курс основного общего образования по русскому языку и математике. </a:t>
              </a:r>
              <a:endParaRPr lang="en-US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338090" y="1217927"/>
              <a:ext cx="3050849" cy="433360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F4E79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338090" y="1217927"/>
              <a:ext cx="3050849" cy="9934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3" name="Picture 2" descr="https://cdn-icons-png.flaticon.com/512/1993/1993258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2171" y="1264643"/>
              <a:ext cx="900000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7065907" y="1391477"/>
              <a:ext cx="23230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Учителя-участники проекта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37471" y="2205505"/>
              <a:ext cx="3050849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Получат инструменты для системной подготовки детей к ОГЭ.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Повысят качество знаний по преподаваемому предмету у обучающихся.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Повысят предметные компетенции </a:t>
              </a:r>
              <a:r>
                <a:rPr lang="ru-RU"/>
                <a:t>по подготовке к ОГЭ.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692058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272</Words>
  <Application>Microsoft Office PowerPoint</Application>
  <PresentationFormat>Широкоэкранный</PresentationFormat>
  <Paragraphs>50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Franklin Gothic Demi</vt:lpstr>
      <vt:lpstr>Тема Office</vt:lpstr>
      <vt:lpstr>   СДАМ ОГЭ!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Шахруди Бечиев</cp:lastModifiedBy>
  <cp:revision>34</cp:revision>
  <dcterms:created xsi:type="dcterms:W3CDTF">2022-11-24T07:41:21Z</dcterms:created>
  <dcterms:modified xsi:type="dcterms:W3CDTF">2022-11-28T11:04:12Z</dcterms:modified>
</cp:coreProperties>
</file>